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3"/>
  </p:notesMasterIdLst>
  <p:sldIdLst>
    <p:sldId id="258" r:id="rId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8"/>
    <p:restoredTop sz="94694"/>
  </p:normalViewPr>
  <p:slideViewPr>
    <p:cSldViewPr snapToGrid="0">
      <p:cViewPr>
        <p:scale>
          <a:sx n="81" d="100"/>
          <a:sy n="81" d="100"/>
        </p:scale>
        <p:origin x="1440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154AB-C7A9-4B4C-A18C-771AA4F3864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4672E-B6CB-D04E-94D5-4FE4A63D2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9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4672E-B6CB-D04E-94D5-4FE4A63D2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7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5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7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1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30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1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3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8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1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88B1D-E789-E947-A22A-75E38A90E3DA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A3C10-C2C2-FC4C-B90E-60AECC1F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3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25CC1C-E820-BC08-EF71-72F100BC2F23}"/>
              </a:ext>
            </a:extLst>
          </p:cNvPr>
          <p:cNvGrpSpPr/>
          <p:nvPr/>
        </p:nvGrpSpPr>
        <p:grpSpPr>
          <a:xfrm>
            <a:off x="3884385" y="-178902"/>
            <a:ext cx="5412081" cy="5412081"/>
            <a:chOff x="3148595" y="1552679"/>
            <a:chExt cx="3043490" cy="3043490"/>
          </a:xfrm>
        </p:grpSpPr>
        <p:pic>
          <p:nvPicPr>
            <p:cNvPr id="2" name="Picture 1" descr="A picture containing envelope&#10;&#10;Description automatically generated">
              <a:extLst>
                <a:ext uri="{FF2B5EF4-FFF2-40B4-BE49-F238E27FC236}">
                  <a16:creationId xmlns:a16="http://schemas.microsoft.com/office/drawing/2014/main" id="{9DA49FA7-92D7-F64D-010D-7E7E6165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595" y="1552679"/>
              <a:ext cx="3043490" cy="3043490"/>
            </a:xfrm>
            <a:prstGeom prst="rect">
              <a:avLst/>
            </a:prstGeom>
          </p:spPr>
        </p:pic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0A7CAE73-7035-80C3-D437-66CC95E574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7347" y="2482675"/>
              <a:ext cx="706889" cy="706889"/>
            </a:xfrm>
            <a:prstGeom prst="parallelogram">
              <a:avLst>
                <a:gd name="adj" fmla="val 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1EE32A3-2B83-FD11-E170-69BC1BFD5FC4}"/>
              </a:ext>
            </a:extLst>
          </p:cNvPr>
          <p:cNvSpPr txBox="1"/>
          <p:nvPr/>
        </p:nvSpPr>
        <p:spPr>
          <a:xfrm>
            <a:off x="3963542" y="109260"/>
            <a:ext cx="1324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331C4-CBFA-4F8E-ACFF-15D157992B4A}"/>
              </a:ext>
            </a:extLst>
          </p:cNvPr>
          <p:cNvSpPr txBox="1"/>
          <p:nvPr/>
        </p:nvSpPr>
        <p:spPr>
          <a:xfrm>
            <a:off x="499936" y="4631911"/>
            <a:ext cx="3676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Our</a:t>
            </a:r>
            <a:r>
              <a:rPr lang="zh-CN" altLang="en-US" sz="3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Reconstruction</a:t>
            </a:r>
            <a:endParaRPr lang="en-US" sz="3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FD226-E6BC-903B-7984-56053E070B3F}"/>
              </a:ext>
            </a:extLst>
          </p:cNvPr>
          <p:cNvSpPr txBox="1"/>
          <p:nvPr/>
        </p:nvSpPr>
        <p:spPr>
          <a:xfrm>
            <a:off x="5065847" y="4631912"/>
            <a:ext cx="3889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NeuS</a:t>
            </a:r>
            <a:r>
              <a:rPr lang="zh-CN" altLang="en-US" sz="3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Reconstruction</a:t>
            </a:r>
            <a:endParaRPr lang="en-US" sz="3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0B10E-DD8E-26C4-2D08-4C2C2BCEFB6E}"/>
              </a:ext>
            </a:extLst>
          </p:cNvPr>
          <p:cNvGrpSpPr/>
          <p:nvPr/>
        </p:nvGrpSpPr>
        <p:grpSpPr>
          <a:xfrm>
            <a:off x="-367812" y="-518581"/>
            <a:ext cx="5412081" cy="5412081"/>
            <a:chOff x="1384483" y="575845"/>
            <a:chExt cx="3043490" cy="3043490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C89C498-F668-80E7-264D-526F5A60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4483" y="575845"/>
              <a:ext cx="3043490" cy="3043490"/>
            </a:xfrm>
            <a:prstGeom prst="rect">
              <a:avLst/>
            </a:prstGeom>
          </p:spPr>
        </p:pic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5D0B2D-F092-B263-A302-3F99C5E6D6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8635" y="1506770"/>
              <a:ext cx="706889" cy="706889"/>
            </a:xfrm>
            <a:prstGeom prst="parallelogram">
              <a:avLst>
                <a:gd name="adj" fmla="val 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A1D6B6-702C-10D7-686A-AEDD8FFC7869}"/>
              </a:ext>
            </a:extLst>
          </p:cNvPr>
          <p:cNvSpPr txBox="1"/>
          <p:nvPr/>
        </p:nvSpPr>
        <p:spPr>
          <a:xfrm>
            <a:off x="7696916" y="20057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...</a:t>
            </a:r>
            <a:endParaRPr lang="en-US" dirty="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FCAD6509-1A10-5C29-F3B4-78EEE4C83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330" y="38877"/>
            <a:ext cx="731520" cy="731520"/>
          </a:xfrm>
          <a:prstGeom prst="rect">
            <a:avLst/>
          </a:prstGeom>
        </p:spPr>
      </p:pic>
      <p:pic>
        <p:nvPicPr>
          <p:cNvPr id="23" name="Picture 22" descr="A picture containing qr code&#10;&#10;Description automatically generated">
            <a:extLst>
              <a:ext uri="{FF2B5EF4-FFF2-40B4-BE49-F238E27FC236}">
                <a16:creationId xmlns:a16="http://schemas.microsoft.com/office/drawing/2014/main" id="{B5A54BB2-FFA5-478D-DC64-B8A4A0C3A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970" y="37980"/>
            <a:ext cx="731520" cy="731520"/>
          </a:xfrm>
          <a:prstGeom prst="rect">
            <a:avLst/>
          </a:prstGeom>
        </p:spPr>
      </p:pic>
      <p:pic>
        <p:nvPicPr>
          <p:cNvPr id="24" name="Picture 23" descr="A close-up of a piece of paper&#10;&#10;Description automatically generated with low confidence">
            <a:extLst>
              <a:ext uri="{FF2B5EF4-FFF2-40B4-BE49-F238E27FC236}">
                <a16:creationId xmlns:a16="http://schemas.microsoft.com/office/drawing/2014/main" id="{DE46DD79-4700-E1AF-EFE8-D05C8FB68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650" y="38877"/>
            <a:ext cx="731520" cy="73152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00B3C3CA-213B-3A5B-6A73-E9E2A9AAA8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503" y="35888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00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477</TotalTime>
  <Words>7</Words>
  <Application>Microsoft Macintosh PowerPoint</Application>
  <PresentationFormat>On-screen Show (16:9)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Xiaoxu Meng</dc:creator>
  <cp:lastModifiedBy>Xiaoxu Meng</cp:lastModifiedBy>
  <cp:revision>70</cp:revision>
  <dcterms:created xsi:type="dcterms:W3CDTF">2022-10-11T17:58:59Z</dcterms:created>
  <dcterms:modified xsi:type="dcterms:W3CDTF">2023-03-23T05:32:10Z</dcterms:modified>
</cp:coreProperties>
</file>